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4680" autoAdjust="0"/>
  </p:normalViewPr>
  <p:slideViewPr>
    <p:cSldViewPr>
      <p:cViewPr varScale="1">
        <p:scale>
          <a:sx n="114" d="100"/>
          <a:sy n="114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02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20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85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95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39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632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178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332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42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46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415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57780-0C48-466B-951F-2F20F5B6D69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085AC-88A0-4794-AB4A-C07BFD706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13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\\192.168.2.177\cga\Документы 2022\Отдел информационных технологий\Лебедев А.В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21531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805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192.168.2.177\cga\Documents\ОБЩИЙ ОТДЕЛ\ДИРЕКТОР\Конференция с Татарстаном\Презентация 2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0"/>
            <a:ext cx="111612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159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\\192.168.2.177\cga\Documents\ОБЩИЙ ОТДЕЛ\ДИРЕКТОР\Конференция с Татарстаном\Презентация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865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548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\\192.168.2.177\cga\Documents\ОБЩИЙ ОТДЕЛ\ДИРЕКТОР\Конференция с Татарстаном\Презентация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4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\\192.168.2.177\cga\Documents\ОБЩИЙ ОТДЕЛ\ДИРЕКТОР\Конференция с Татарстаном\Презентация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055" y="0"/>
            <a:ext cx="9172055" cy="687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559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192.168.2.177\cga\Documents\ОБЩИЙ ОТДЕЛ\ДИРЕКТОР\Конференция с Татарстаном\Презентация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8650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032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192.168.2.177\cga\Documents\ОБЩИЙ ОТДЕЛ\ДИРЕКТОР\Конференция с Татарстаном\Презентация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"/>
            <a:ext cx="1015312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0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192.168.2.177\cga\Documents\ОБЩИЙ ОТДЕЛ\ДИРЕКТОР\Конференция с Татарстаном\Презентация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100811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899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192.168.2.177\cga\Documents\ОБЩИЙ ОТДЕЛ\ДИРЕКТОР\Конференция с Татарстаном\Презентация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574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192.168.2.177\cga\Documents\ОБЩИЙ ОТДЕЛ\ДИРЕКТОР\Конференция с Татарстаном\Презентация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0"/>
            <a:ext cx="10153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917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\\192.168.2.177\cga\Documents\ОБЩИЙ ОТДЕЛ\ДИРЕКТОР\Конференция с Татарстаном\Презентация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300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\\192.168.2.177\cga\Documents\ОБЩИЙ ОТДЕЛ\ДИРЕКТОР\Конференция с Татарстаном\Презентация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0"/>
            <a:ext cx="9865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2339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2022-12-13T05:59:32Z</dcterms:created>
  <dcterms:modified xsi:type="dcterms:W3CDTF">2022-12-15T12:08:24Z</dcterms:modified>
</cp:coreProperties>
</file>